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8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C13832-30E3-4F88-BB70-9EBFE0D9FA91}" v="30" dt="2024-07-06T10:01:11.5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0F630-A547-DD4F-9392-75BA8A8EBF53}" type="datetimeFigureOut">
              <a:rPr lang="en-US" smtClean="0"/>
              <a:t>7/6/24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F8BE8-C1EE-EB4C-BF8A-6FC9099B0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22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NT Preaching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np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FAC04-423D-8DA3-7432-BA775FE420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C98B38-1933-914A-0E46-1218295618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EB905-7D47-7BBC-599C-2AB2B232E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9ABD5-5EF1-4C51-A2DA-E6088CC7810F}" type="datetimeFigureOut">
              <a:rPr lang="en-SG" smtClean="0"/>
              <a:t>6/7/24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2FE61-3BA2-2E6B-4189-A386271A5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C8A29-95ED-711A-FE01-30E3891D8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3E37-17D1-46CD-A2B9-587F7457EFA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5268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15A0C-7798-3314-5D35-4AABF23A1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C3FA9F-C2A0-89FC-68DF-CD1753122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0E0D8-258A-9E62-D4BA-D95D94921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9ABD5-5EF1-4C51-A2DA-E6088CC7810F}" type="datetimeFigureOut">
              <a:rPr lang="en-SG" smtClean="0"/>
              <a:t>6/7/24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4398F-584A-0CDA-6218-FF39E09C1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0870A-439E-EB84-9E02-C152BA5EA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3E37-17D1-46CD-A2B9-587F7457EFA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016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C5CD35-77A8-C7F4-4AF5-A2C3B2768A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80DEFB-7739-DF75-6CA5-348E6B6F58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B7ACB-1594-2D4D-B4DD-A3A31C2D2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9ABD5-5EF1-4C51-A2DA-E6088CC7810F}" type="datetimeFigureOut">
              <a:rPr lang="en-SG" smtClean="0"/>
              <a:t>6/7/24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A41C1-7177-E197-EFEF-F2010649D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47CD-C206-9AC7-2C9A-149DE67C6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3E37-17D1-46CD-A2B9-587F7457EFA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8206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5105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3694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6959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4014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3217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7100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4647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6200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738E7-A29C-E4D5-5567-2929A1CC6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1BBFF-DC97-94C0-FC2A-2A1168699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0B9D9-6B25-E665-D2B3-B57A4848C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9ABD5-5EF1-4C51-A2DA-E6088CC7810F}" type="datetimeFigureOut">
              <a:rPr lang="en-SG" smtClean="0"/>
              <a:t>6/7/24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C6F6A-2C4D-3D1A-3A05-973AB8C8B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5E344-0CE4-EE5A-1BD4-622098779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3E37-17D1-46CD-A2B9-587F7457EFA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9176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7067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8568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5220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E257B-72B2-B6EC-BAF8-4BFAB155F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574BA-32D7-C3F6-1AEA-FA592F0BF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13CB6-9E08-A064-B942-C2DF6D463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9ABD5-5EF1-4C51-A2DA-E6088CC7810F}" type="datetimeFigureOut">
              <a:rPr lang="en-SG" smtClean="0"/>
              <a:t>6/7/24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E2D67-BE17-8BAE-5108-2BFAD7CDF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4C0CC-983E-F5B2-F6BB-4AAFE6613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3E37-17D1-46CD-A2B9-587F7457EFA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1412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5E0C1-7588-E3CD-EE47-50FADD031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15299-3A55-034A-5AF5-F56DBA9D8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4F8FE-482A-AD53-4847-83E09F7D1D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92A44F-EAFF-3E8E-321D-845E38EFC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9ABD5-5EF1-4C51-A2DA-E6088CC7810F}" type="datetimeFigureOut">
              <a:rPr lang="en-SG" smtClean="0"/>
              <a:t>6/7/24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4FA6FC-7F80-4C3F-E718-B4A0A90A4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EF31FA-EE87-344B-BE1F-A36CD910A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3E37-17D1-46CD-A2B9-587F7457EFA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737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3E6AD-6928-4315-FF09-4D6508F50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2F49DA-C3A1-28B9-576B-F2C7BC0EF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1C2F4B-3905-6E75-2A25-E16AFEBC6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A1DCEC-C2EA-4114-0070-E7C53B9DC3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060647-0611-AE2B-7692-9EDBD89789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C1502F-266E-1EDB-ECC3-BC8CAC72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9ABD5-5EF1-4C51-A2DA-E6088CC7810F}" type="datetimeFigureOut">
              <a:rPr lang="en-SG" smtClean="0"/>
              <a:t>6/7/24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942986-AA40-261F-C8A9-DE7D63C2A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1D3A82-3D9A-0581-271C-0ACD6745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3E37-17D1-46CD-A2B9-587F7457EFA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1817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A887A-C0BC-B258-7215-D3607F4A5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C78B3-CE22-5E91-B3D5-DFC3014C4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9ABD5-5EF1-4C51-A2DA-E6088CC7810F}" type="datetimeFigureOut">
              <a:rPr lang="en-SG" smtClean="0"/>
              <a:t>6/7/24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30B8BE-3D14-0FA5-A92E-FE8BF1578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36C7A8-663B-4F20-0243-070EF613F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3E37-17D1-46CD-A2B9-587F7457EFA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8816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134B8B-82DA-3FC3-CFB2-E4CB4CF7B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9ABD5-5EF1-4C51-A2DA-E6088CC7810F}" type="datetimeFigureOut">
              <a:rPr lang="en-SG" smtClean="0"/>
              <a:t>6/7/24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F0778-1278-596A-137E-D0EB4BF91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6FDB5-C091-BC22-56E4-96E663813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3E37-17D1-46CD-A2B9-587F7457EFA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7034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A6FA6-6CBF-4C1D-153A-6C1804578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DD1DD-3471-6492-9F3E-6C5F84C0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8D319-A5E4-0FEE-9AD5-BFCE284A22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F3794E-439D-41EE-DCE3-6489A135F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9ABD5-5EF1-4C51-A2DA-E6088CC7810F}" type="datetimeFigureOut">
              <a:rPr lang="en-SG" smtClean="0"/>
              <a:t>6/7/24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238B2B-F0EA-E063-AFE7-254C0FC89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CD2967-9336-2961-7078-6C515D271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3E37-17D1-46CD-A2B9-587F7457EFA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5317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98CC1-A695-B7BF-4D90-DC71F7FCD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2248A2-545D-5F13-8EF7-2641B69E65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2E9DA1-F90B-3822-CDAA-E090BEB2B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CE4763-0D92-E288-ABA1-FABF20E27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9ABD5-5EF1-4C51-A2DA-E6088CC7810F}" type="datetimeFigureOut">
              <a:rPr lang="en-SG" smtClean="0"/>
              <a:t>6/7/24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26B49B-08CF-C5DE-732C-B0DFA49E2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CE68DB-0850-E40E-8EBE-F026A0831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3E37-17D1-46CD-A2B9-587F7457EFA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9613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15AE66-C3ED-7091-45C3-C16C3E6FA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1577A-D9F2-39C3-CE18-80DC6A8F0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4DE18-9D1C-27CD-A17A-7270ACD31A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D9ABD5-5EF1-4C51-A2DA-E6088CC7810F}" type="datetimeFigureOut">
              <a:rPr lang="en-SG" smtClean="0"/>
              <a:t>6/7/24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71DF3-FB66-C3DB-4C41-A2B418104D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CAB08-445C-0E30-9380-7ED93C2D3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CD3E37-17D1-46CD-A2B9-587F7457EFA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7316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707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106D22-3CD8-92EC-4192-52A8B5277B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026" name="Picture 2" descr="Jaakko Saari - Roman Sword and Shield">
            <a:extLst>
              <a:ext uri="{FF2B5EF4-FFF2-40B4-BE49-F238E27FC236}">
                <a16:creationId xmlns:a16="http://schemas.microsoft.com/office/drawing/2014/main" id="{C5F3791C-42D5-CF8F-0C81-41A4C2DC40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9" t="8000" r="6888" b="10222"/>
          <a:stretch/>
        </p:blipFill>
        <p:spPr bwMode="auto">
          <a:xfrm>
            <a:off x="2980762" y="1426373"/>
            <a:ext cx="5695878" cy="400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tcoin's 'Lightning Torch' Explained: What It Is and Why It Matters -  CoinDesk">
            <a:extLst>
              <a:ext uri="{FF2B5EF4-FFF2-40B4-BE49-F238E27FC236}">
                <a16:creationId xmlns:a16="http://schemas.microsoft.com/office/drawing/2014/main" id="{54911EA2-F3E2-415A-175C-6E9797B7D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4664" y="4698048"/>
            <a:ext cx="3645699" cy="215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Bitcoin's 'Lightning Torch' Explained: What It Is and Why It Matters -  CoinDesk">
            <a:extLst>
              <a:ext uri="{FF2B5EF4-FFF2-40B4-BE49-F238E27FC236}">
                <a16:creationId xmlns:a16="http://schemas.microsoft.com/office/drawing/2014/main" id="{699A07AE-7122-00B0-35A5-85BB1FAE4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71751" y="4667989"/>
            <a:ext cx="3645699" cy="215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65438B-F4C8-F47E-2734-9A5D45CFD48F}"/>
              </a:ext>
            </a:extLst>
          </p:cNvPr>
          <p:cNvSpPr txBox="1"/>
          <p:nvPr/>
        </p:nvSpPr>
        <p:spPr>
          <a:xfrm>
            <a:off x="2258060" y="489126"/>
            <a:ext cx="7675880" cy="1415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 is in Charge?</a:t>
            </a:r>
            <a:endParaRPr lang="en-SG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the visions of man go against the plan of God</a:t>
            </a:r>
            <a:endParaRPr lang="en-SG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SG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John 18:1-12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74E56C-F915-1B49-DD0B-4CAFAF161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8060" y="5431627"/>
            <a:ext cx="7503778" cy="1426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121907" tIns="60953" rIns="121907" bIns="60953" anchor="ctr"/>
          <a:lstStyle/>
          <a:p>
            <a:pPr algn="ctr" defTabSz="1219036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Preached by Dr. Jim Harmeling</a:t>
            </a:r>
            <a:b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at Crossroads International Church Singapore • CICFamily.com</a:t>
            </a:r>
            <a:b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Uploaded by Dr. Rick Griffith • Jordan Evangelical Theological Seminary</a:t>
            </a:r>
            <a:b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91187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106D22-3CD8-92EC-4192-52A8B5277B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026" name="Picture 2" descr="Jaakko Saari - Roman Sword and Shield">
            <a:extLst>
              <a:ext uri="{FF2B5EF4-FFF2-40B4-BE49-F238E27FC236}">
                <a16:creationId xmlns:a16="http://schemas.microsoft.com/office/drawing/2014/main" id="{C5F3791C-42D5-CF8F-0C81-41A4C2DC40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9" t="8000" r="6888" b="10222"/>
          <a:stretch/>
        </p:blipFill>
        <p:spPr bwMode="auto">
          <a:xfrm>
            <a:off x="4375821" y="4196221"/>
            <a:ext cx="3389558" cy="238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tcoin's 'Lightning Torch' Explained: What It Is and Why It Matters -  CoinDesk">
            <a:extLst>
              <a:ext uri="{FF2B5EF4-FFF2-40B4-BE49-F238E27FC236}">
                <a16:creationId xmlns:a16="http://schemas.microsoft.com/office/drawing/2014/main" id="{54911EA2-F3E2-415A-175C-6E9797B7D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1" y="4657408"/>
            <a:ext cx="3645699" cy="215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Bitcoin's 'Lightning Torch' Explained: What It Is and Why It Matters -  CoinDesk">
            <a:extLst>
              <a:ext uri="{FF2B5EF4-FFF2-40B4-BE49-F238E27FC236}">
                <a16:creationId xmlns:a16="http://schemas.microsoft.com/office/drawing/2014/main" id="{699A07AE-7122-00B0-35A5-85BB1FAE4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14551" y="4647248"/>
            <a:ext cx="3645699" cy="215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65438B-F4C8-F47E-2734-9A5D45CFD48F}"/>
              </a:ext>
            </a:extLst>
          </p:cNvPr>
          <p:cNvSpPr txBox="1"/>
          <p:nvPr/>
        </p:nvSpPr>
        <p:spPr>
          <a:xfrm>
            <a:off x="538480" y="570406"/>
            <a:ext cx="110642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you fight against the discomfort and changes involved with God’s rule? (vs. 1-3)</a:t>
            </a:r>
            <a:endParaRPr lang="en-SG" sz="20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F54DEC-194A-C27C-2F1A-4283ABFBF6C6}"/>
              </a:ext>
            </a:extLst>
          </p:cNvPr>
          <p:cNvSpPr txBox="1"/>
          <p:nvPr/>
        </p:nvSpPr>
        <p:spPr>
          <a:xfrm>
            <a:off x="548640" y="1921686"/>
            <a:ext cx="110642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you recognize God’s power to eliminate human protest against His rule? (vs. </a:t>
            </a:r>
            <a:r>
              <a:rPr lang="en-US" sz="28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-9)</a:t>
            </a:r>
            <a:endParaRPr lang="en-SG" sz="20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9FD1C2-365B-2419-E8FD-A6D4F34620BC}"/>
              </a:ext>
            </a:extLst>
          </p:cNvPr>
          <p:cNvSpPr txBox="1"/>
          <p:nvPr/>
        </p:nvSpPr>
        <p:spPr>
          <a:xfrm>
            <a:off x="538480" y="3303446"/>
            <a:ext cx="110642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you impulsively promote your small, self-centered kingdom? (vs. </a:t>
            </a:r>
            <a:r>
              <a:rPr lang="en-US" sz="28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-12)</a:t>
            </a:r>
            <a:endParaRPr lang="en-SG" sz="20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41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106D22-3CD8-92EC-4192-52A8B5277B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026" name="Picture 2" descr="Jaakko Saari - Roman Sword and Shield">
            <a:extLst>
              <a:ext uri="{FF2B5EF4-FFF2-40B4-BE49-F238E27FC236}">
                <a16:creationId xmlns:a16="http://schemas.microsoft.com/office/drawing/2014/main" id="{C5F3791C-42D5-CF8F-0C81-41A4C2DC40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9" t="8000" r="6888" b="10222"/>
          <a:stretch/>
        </p:blipFill>
        <p:spPr bwMode="auto">
          <a:xfrm>
            <a:off x="4375821" y="4196221"/>
            <a:ext cx="3389558" cy="238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tcoin's 'Lightning Torch' Explained: What It Is and Why It Matters -  CoinDesk">
            <a:extLst>
              <a:ext uri="{FF2B5EF4-FFF2-40B4-BE49-F238E27FC236}">
                <a16:creationId xmlns:a16="http://schemas.microsoft.com/office/drawing/2014/main" id="{54911EA2-F3E2-415A-175C-6E9797B7D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1" y="4657408"/>
            <a:ext cx="3645699" cy="215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Bitcoin's 'Lightning Torch' Explained: What It Is and Why It Matters -  CoinDesk">
            <a:extLst>
              <a:ext uri="{FF2B5EF4-FFF2-40B4-BE49-F238E27FC236}">
                <a16:creationId xmlns:a16="http://schemas.microsoft.com/office/drawing/2014/main" id="{699A07AE-7122-00B0-35A5-85BB1FAE4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14551" y="4647248"/>
            <a:ext cx="3645699" cy="215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65438B-F4C8-F47E-2734-9A5D45CFD48F}"/>
              </a:ext>
            </a:extLst>
          </p:cNvPr>
          <p:cNvSpPr txBox="1"/>
          <p:nvPr/>
        </p:nvSpPr>
        <p:spPr>
          <a:xfrm>
            <a:off x="3698240" y="596449"/>
            <a:ext cx="479552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Serious Questions to Ask</a:t>
            </a:r>
            <a:endParaRPr lang="en-SG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228343-4EBD-24C2-1352-F271038A6A98}"/>
              </a:ext>
            </a:extLst>
          </p:cNvPr>
          <p:cNvSpPr txBox="1"/>
          <p:nvPr/>
        </p:nvSpPr>
        <p:spPr>
          <a:xfrm>
            <a:off x="355600" y="1400294"/>
            <a:ext cx="11521440" cy="489364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you attempting something to fulfill your vision for your future apart from God’s will or glory?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you forcing something that God deliberately blocks?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SG" sz="2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SG" sz="2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you missing the bigger picture of what God accomplishes through His Son?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SG" sz="2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SG" sz="2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you impulsively moving forward in some direction of life because God does not appear powerful to you?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you willing to accept God’s will for life even if it requires pain and delay in success?</a:t>
            </a:r>
            <a:endParaRPr lang="en-SG" sz="2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85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26232309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Preaching link at 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and notes for 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8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106D22-3CD8-92EC-4192-52A8B5277B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026" name="Picture 2" descr="Jaakko Saari - Roman Sword and Shield">
            <a:extLst>
              <a:ext uri="{FF2B5EF4-FFF2-40B4-BE49-F238E27FC236}">
                <a16:creationId xmlns:a16="http://schemas.microsoft.com/office/drawing/2014/main" id="{C5F3791C-42D5-CF8F-0C81-41A4C2DC40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9" t="8000" r="6888" b="10222"/>
          <a:stretch/>
        </p:blipFill>
        <p:spPr bwMode="auto">
          <a:xfrm>
            <a:off x="4375821" y="4196221"/>
            <a:ext cx="3389558" cy="238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65438B-F4C8-F47E-2734-9A5D45CFD48F}"/>
              </a:ext>
            </a:extLst>
          </p:cNvPr>
          <p:cNvSpPr txBox="1"/>
          <p:nvPr/>
        </p:nvSpPr>
        <p:spPr>
          <a:xfrm>
            <a:off x="538480" y="570406"/>
            <a:ext cx="110642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you fight against the discomfort and changes involved with God’s rule? (vs. 1-3)</a:t>
            </a:r>
            <a:endParaRPr lang="en-SG" sz="20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4" descr="Bitcoin's 'Lightning Torch' Explained: What It Is and Why It Matters -  CoinDesk">
            <a:extLst>
              <a:ext uri="{FF2B5EF4-FFF2-40B4-BE49-F238E27FC236}">
                <a16:creationId xmlns:a16="http://schemas.microsoft.com/office/drawing/2014/main" id="{4A1ADAB0-8666-DAD8-A700-DE43C1703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4664" y="4698048"/>
            <a:ext cx="3645699" cy="215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Bitcoin's 'Lightning Torch' Explained: What It Is and Why It Matters -  CoinDesk">
            <a:extLst>
              <a:ext uri="{FF2B5EF4-FFF2-40B4-BE49-F238E27FC236}">
                <a16:creationId xmlns:a16="http://schemas.microsoft.com/office/drawing/2014/main" id="{7DA57993-6D29-7BA0-2ABA-FC6CDF18E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71751" y="4667989"/>
            <a:ext cx="3645699" cy="215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17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2058" name="Freeform: Shape 2057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9" name="Rectangle 2058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Isosceles Triangle 2062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My Heart Christ's Home: A Story for Old and Young : Munger, Robert Boyd,  Jorgenson, Andrea: Amazon.sg: Books">
            <a:extLst>
              <a:ext uri="{FF2B5EF4-FFF2-40B4-BE49-F238E27FC236}">
                <a16:creationId xmlns:a16="http://schemas.microsoft.com/office/drawing/2014/main" id="{81F11E23-E6A4-DFCB-98B3-26F166093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2200" y="304801"/>
            <a:ext cx="4421504" cy="62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85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106D22-3CD8-92EC-4192-52A8B5277B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026" name="Picture 2" descr="Jaakko Saari - Roman Sword and Shield">
            <a:extLst>
              <a:ext uri="{FF2B5EF4-FFF2-40B4-BE49-F238E27FC236}">
                <a16:creationId xmlns:a16="http://schemas.microsoft.com/office/drawing/2014/main" id="{C5F3791C-42D5-CF8F-0C81-41A4C2DC40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9" t="8000" r="6888" b="10222"/>
          <a:stretch/>
        </p:blipFill>
        <p:spPr bwMode="auto">
          <a:xfrm>
            <a:off x="4375821" y="4196221"/>
            <a:ext cx="3389558" cy="238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tcoin's 'Lightning Torch' Explained: What It Is and Why It Matters -  CoinDesk">
            <a:extLst>
              <a:ext uri="{FF2B5EF4-FFF2-40B4-BE49-F238E27FC236}">
                <a16:creationId xmlns:a16="http://schemas.microsoft.com/office/drawing/2014/main" id="{54911EA2-F3E2-415A-175C-6E9797B7D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1" y="4657408"/>
            <a:ext cx="3645699" cy="215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Bitcoin's 'Lightning Torch' Explained: What It Is and Why It Matters -  CoinDesk">
            <a:extLst>
              <a:ext uri="{FF2B5EF4-FFF2-40B4-BE49-F238E27FC236}">
                <a16:creationId xmlns:a16="http://schemas.microsoft.com/office/drawing/2014/main" id="{699A07AE-7122-00B0-35A5-85BB1FAE4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14551" y="4647248"/>
            <a:ext cx="3645699" cy="215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65438B-F4C8-F47E-2734-9A5D45CFD48F}"/>
              </a:ext>
            </a:extLst>
          </p:cNvPr>
          <p:cNvSpPr txBox="1"/>
          <p:nvPr/>
        </p:nvSpPr>
        <p:spPr>
          <a:xfrm>
            <a:off x="538480" y="570406"/>
            <a:ext cx="110642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you fight against the discomfort and changes involved with God’s rule? (vs. 1-3)</a:t>
            </a:r>
            <a:endParaRPr lang="en-SG" sz="20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F54DEC-194A-C27C-2F1A-4283ABFBF6C6}"/>
              </a:ext>
            </a:extLst>
          </p:cNvPr>
          <p:cNvSpPr txBox="1"/>
          <p:nvPr/>
        </p:nvSpPr>
        <p:spPr>
          <a:xfrm>
            <a:off x="548640" y="1921686"/>
            <a:ext cx="110642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you recognize God’s power to eliminate human protest against His rule? (vs. </a:t>
            </a:r>
            <a:r>
              <a:rPr lang="en-US" sz="28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-9)</a:t>
            </a:r>
            <a:endParaRPr lang="en-SG" sz="20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48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7 Reasons Why Fire Came Down From Heaven - Timothy Babajide Ogundele-Jesu  Official Website">
            <a:extLst>
              <a:ext uri="{FF2B5EF4-FFF2-40B4-BE49-F238E27FC236}">
                <a16:creationId xmlns:a16="http://schemas.microsoft.com/office/drawing/2014/main" id="{7DE649E8-D2A6-6B02-F5D5-5699CDD823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7" r="28224" b="9092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ED9CA7-6300-6E03-32F8-9F076E3CDC9B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i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2 Kings 1</a:t>
            </a:r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734E82-6A48-1C55-4839-4BDBEC17BDF5}"/>
              </a:ext>
            </a:extLst>
          </p:cNvPr>
          <p:cNvSpPr txBox="1"/>
          <p:nvPr/>
        </p:nvSpPr>
        <p:spPr>
          <a:xfrm>
            <a:off x="3891741" y="1266182"/>
            <a:ext cx="121920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3200" i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32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50</a:t>
            </a:r>
            <a:endParaRPr lang="en-SG" sz="3200" dirty="0"/>
          </a:p>
        </p:txBody>
      </p:sp>
    </p:spTree>
    <p:extLst>
      <p:ext uri="{BB962C8B-B14F-4D97-AF65-F5344CB8AC3E}">
        <p14:creationId xmlns:p14="http://schemas.microsoft.com/office/powerpoint/2010/main" val="365350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7 Reasons Why Fire Came Down From Heaven - Timothy Babajide Ogundele-Jesu  Official Website">
            <a:extLst>
              <a:ext uri="{FF2B5EF4-FFF2-40B4-BE49-F238E27FC236}">
                <a16:creationId xmlns:a16="http://schemas.microsoft.com/office/drawing/2014/main" id="{7DE649E8-D2A6-6B02-F5D5-5699CDD823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7" r="28224" b="9092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ED9CA7-6300-6E03-32F8-9F076E3CDC9B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i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2 Kings 1</a:t>
            </a:r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734E82-6A48-1C55-4839-4BDBEC17BDF5}"/>
              </a:ext>
            </a:extLst>
          </p:cNvPr>
          <p:cNvSpPr txBox="1"/>
          <p:nvPr/>
        </p:nvSpPr>
        <p:spPr>
          <a:xfrm>
            <a:off x="3891741" y="1266182"/>
            <a:ext cx="121920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3200" i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32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50</a:t>
            </a:r>
            <a:endParaRPr lang="en-SG" sz="3200" dirty="0"/>
          </a:p>
        </p:txBody>
      </p:sp>
    </p:spTree>
    <p:extLst>
      <p:ext uri="{BB962C8B-B14F-4D97-AF65-F5344CB8AC3E}">
        <p14:creationId xmlns:p14="http://schemas.microsoft.com/office/powerpoint/2010/main" val="32081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7 Reasons Why Fire Came Down From Heaven - Timothy Babajide Ogundele-Jesu  Official Website">
            <a:extLst>
              <a:ext uri="{FF2B5EF4-FFF2-40B4-BE49-F238E27FC236}">
                <a16:creationId xmlns:a16="http://schemas.microsoft.com/office/drawing/2014/main" id="{7DE649E8-D2A6-6B02-F5D5-5699CDD823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7" r="28224" b="9092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ED9CA7-6300-6E03-32F8-9F076E3CDC9B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i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2 Kings 1</a:t>
            </a:r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734E82-6A48-1C55-4839-4BDBEC17BDF5}"/>
              </a:ext>
            </a:extLst>
          </p:cNvPr>
          <p:cNvSpPr txBox="1"/>
          <p:nvPr/>
        </p:nvSpPr>
        <p:spPr>
          <a:xfrm>
            <a:off x="3891740" y="2221222"/>
            <a:ext cx="1421939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i="1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32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50</a:t>
            </a:r>
            <a:endParaRPr lang="en-SG" sz="3200" dirty="0"/>
          </a:p>
        </p:txBody>
      </p:sp>
    </p:spTree>
    <p:extLst>
      <p:ext uri="{BB962C8B-B14F-4D97-AF65-F5344CB8AC3E}">
        <p14:creationId xmlns:p14="http://schemas.microsoft.com/office/powerpoint/2010/main" val="274892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7 Reasons Why Fire Came Down From Heaven - Timothy Babajide Ogundele-Jesu  Official Website">
            <a:extLst>
              <a:ext uri="{FF2B5EF4-FFF2-40B4-BE49-F238E27FC236}">
                <a16:creationId xmlns:a16="http://schemas.microsoft.com/office/drawing/2014/main" id="{7DE649E8-D2A6-6B02-F5D5-5699CDD823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7" r="28224" b="9092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ED9CA7-6300-6E03-32F8-9F076E3CDC9B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i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2 Kings 1</a:t>
            </a:r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734E82-6A48-1C55-4839-4BDBEC17BDF5}"/>
              </a:ext>
            </a:extLst>
          </p:cNvPr>
          <p:cNvSpPr txBox="1"/>
          <p:nvPr/>
        </p:nvSpPr>
        <p:spPr>
          <a:xfrm>
            <a:off x="3891740" y="2221222"/>
            <a:ext cx="1421939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i="1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32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50</a:t>
            </a:r>
            <a:endParaRPr lang="en-SG" sz="3200" dirty="0"/>
          </a:p>
        </p:txBody>
      </p:sp>
    </p:spTree>
    <p:extLst>
      <p:ext uri="{BB962C8B-B14F-4D97-AF65-F5344CB8AC3E}">
        <p14:creationId xmlns:p14="http://schemas.microsoft.com/office/powerpoint/2010/main" val="164239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7 Reasons Why Fire Came Down From Heaven - Timothy Babajide Ogundele-Jesu  Official Website">
            <a:extLst>
              <a:ext uri="{FF2B5EF4-FFF2-40B4-BE49-F238E27FC236}">
                <a16:creationId xmlns:a16="http://schemas.microsoft.com/office/drawing/2014/main" id="{7DE649E8-D2A6-6B02-F5D5-5699CDD823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7" r="28224" b="9092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ED9CA7-6300-6E03-32F8-9F076E3CDC9B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i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2 Kings 1</a:t>
            </a:r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734E82-6A48-1C55-4839-4BDBEC17BDF5}"/>
              </a:ext>
            </a:extLst>
          </p:cNvPr>
          <p:cNvSpPr txBox="1"/>
          <p:nvPr/>
        </p:nvSpPr>
        <p:spPr>
          <a:xfrm>
            <a:off x="3891740" y="3359142"/>
            <a:ext cx="1421939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3200" i="1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32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50</a:t>
            </a:r>
            <a:endParaRPr lang="en-SG" sz="3200" dirty="0"/>
          </a:p>
        </p:txBody>
      </p:sp>
    </p:spTree>
    <p:extLst>
      <p:ext uri="{BB962C8B-B14F-4D97-AF65-F5344CB8AC3E}">
        <p14:creationId xmlns:p14="http://schemas.microsoft.com/office/powerpoint/2010/main" val="77909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293</Words>
  <Application>Microsoft Macintosh PowerPoint</Application>
  <PresentationFormat>Widescreen</PresentationFormat>
  <Paragraphs>35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ＭＳ Ｐゴシック</vt:lpstr>
      <vt:lpstr>Aptos</vt:lpstr>
      <vt:lpstr>Aptos Display</vt:lpstr>
      <vt:lpstr>Arial</vt:lpstr>
      <vt:lpstr>Calibri</vt:lpstr>
      <vt:lpstr>Times New Roman</vt:lpstr>
      <vt:lpstr>Wingdings</vt:lpstr>
      <vt:lpstr>Office Theme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NT Preaching link at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James Harmeling</dc:creator>
  <cp:lastModifiedBy>Rick Griffith</cp:lastModifiedBy>
  <cp:revision>2</cp:revision>
  <dcterms:created xsi:type="dcterms:W3CDTF">2024-07-03T08:40:51Z</dcterms:created>
  <dcterms:modified xsi:type="dcterms:W3CDTF">2024-07-07T03:57:38Z</dcterms:modified>
</cp:coreProperties>
</file>